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34"/>
  </p:normalViewPr>
  <p:slideViewPr>
    <p:cSldViewPr snapToGrid="0" snapToObjects="1">
      <p:cViewPr varScale="1">
        <p:scale>
          <a:sx n="79" d="100"/>
          <a:sy n="79" d="100"/>
        </p:scale>
        <p:origin x="1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9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9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3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3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67B5-CAFE-5244-946E-81B86FC1E505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D146-0237-5B44-B275-D44E8A5C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81" y="0"/>
            <a:ext cx="872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45" y="0"/>
            <a:ext cx="853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83" y="0"/>
            <a:ext cx="87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2020-03-15T15:57:32Z</dcterms:created>
  <dcterms:modified xsi:type="dcterms:W3CDTF">2020-03-15T16:03:06Z</dcterms:modified>
</cp:coreProperties>
</file>